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全屏显示(16:9)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yaoge</dc:creator>
  <cp:lastModifiedBy>Ge Yao</cp:lastModifiedBy>
  <cp:revision>9</cp:revision>
  <dcterms:created xsi:type="dcterms:W3CDTF">2011-12-07T05:34:10Z</dcterms:created>
  <dcterms:modified xsi:type="dcterms:W3CDTF">2014-05-28T01:54:26Z</dcterms:modified>
</cp:coreProperties>
</file>